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19"/>
  </p:notesMasterIdLst>
  <p:sldIdLst>
    <p:sldId id="256" r:id="rId3"/>
    <p:sldId id="303" r:id="rId4"/>
    <p:sldId id="304" r:id="rId5"/>
    <p:sldId id="318" r:id="rId6"/>
    <p:sldId id="308" r:id="rId7"/>
    <p:sldId id="309" r:id="rId8"/>
    <p:sldId id="310" r:id="rId9"/>
    <p:sldId id="311" r:id="rId10"/>
    <p:sldId id="312" r:id="rId11"/>
    <p:sldId id="319" r:id="rId12"/>
    <p:sldId id="317" r:id="rId13"/>
    <p:sldId id="313" r:id="rId14"/>
    <p:sldId id="314" r:id="rId15"/>
    <p:sldId id="315" r:id="rId16"/>
    <p:sldId id="316" r:id="rId17"/>
    <p:sldId id="32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/>
    <p:restoredTop sz="87573"/>
  </p:normalViewPr>
  <p:slideViewPr>
    <p:cSldViewPr>
      <p:cViewPr varScale="1">
        <p:scale>
          <a:sx n="107" d="100"/>
          <a:sy n="107" d="100"/>
        </p:scale>
        <p:origin x="1224" y="96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17.03.2017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87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C:\Users\eggers\AppData\Local\Temp\1dd43c26-a20a-4b15-be19-84aef03e8238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C:\Users\eggers\AppData\Local\Temp\c7923c37-657d-4a2d-bbf4-c0f0f819d684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6858000"/>
          </a:xfrm>
          <a:prstGeom prst="rect">
            <a:avLst/>
          </a:prstGeom>
          <a:noFill/>
        </p:spPr>
      </p:pic>
      <p:sp>
        <p:nvSpPr>
          <p:cNvPr id="7" name="###CustomElements.Presentation.Header.Script1###"/>
          <p:cNvSpPr txBox="1"/>
          <p:nvPr userDrawn="1"/>
        </p:nvSpPr>
        <p:spPr>
          <a:xfrm>
            <a:off x="1854000" y="639738"/>
            <a:ext cx="6350000" cy="473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 smtClean="0">
                <a:solidFill>
                  <a:schemeClr val="bg1"/>
                </a:solidFill>
                <a:latin typeface="+mj-lt"/>
              </a:rPr>
              <a:t>Kanton Zürich
Bildungsdirektion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943994"/>
            <a:ext cx="6959224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54000" y="1575842"/>
            <a:ext cx="70056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2" name="###Profile.Org.Logo###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32656"/>
            <a:ext cx="974426" cy="1314000"/>
          </a:xfrm>
          <a:prstGeom prst="rect">
            <a:avLst/>
          </a:prstGeom>
        </p:spPr>
      </p:pic>
      <p:pic>
        <p:nvPicPr>
          <p:cNvPr id="3" name="###Profile.Org.Kanton###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00" y="856800"/>
            <a:ext cx="262800" cy="26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427831" y="332656"/>
            <a:ext cx="1350715" cy="1306248"/>
          </a:xfrm>
          <a:prstGeom prst="rect">
            <a:avLst/>
          </a:prstGeom>
        </p:spPr>
      </p:pic>
      <p:sp>
        <p:nvSpPr>
          <p:cNvPr id="6" name="###CustomElements.Presentation.Header.Script1###"/>
          <p:cNvSpPr txBox="1"/>
          <p:nvPr userDrawn="1"/>
        </p:nvSpPr>
        <p:spPr>
          <a:xfrm>
            <a:off x="1854000" y="639738"/>
            <a:ext cx="6350000" cy="473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91000"/>
              </a:lnSpc>
              <a:spcAft>
                <a:spcPts val="200"/>
              </a:spcAft>
            </a:pPr>
            <a:r>
              <a:rPr lang="de-CH" sz="1600" dirty="0" smtClean="0">
                <a:latin typeface="+mj-lt"/>
              </a:rPr>
              <a:t>Kanton Zürich
Bildungsdirektion</a:t>
            </a:r>
          </a:p>
        </p:txBody>
      </p:sp>
      <p:sp>
        <p:nvSpPr>
          <p:cNvPr id="7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854000" y="2943994"/>
            <a:ext cx="6959224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8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854000" y="1575842"/>
            <a:ext cx="7005600" cy="11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0365" y="1021548"/>
            <a:ext cx="7186948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2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403648" y="1628800"/>
            <a:ext cx="7200800" cy="4464496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355F5C16-3BCA-405D-AE03-5ADB155952BF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0365" y="1021548"/>
            <a:ext cx="7186948" cy="535244"/>
          </a:xfrm>
          <a:prstGeom prst="rect">
            <a:avLst/>
          </a:prstGeom>
        </p:spPr>
        <p:txBody>
          <a:bodyPr/>
          <a:lstStyle>
            <a:lvl1pPr marL="0" indent="0" algn="l">
              <a:defRPr sz="30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1403648" y="1700808"/>
            <a:ext cx="7200800" cy="4392488"/>
          </a:xfrm>
          <a:prstGeom prst="rect">
            <a:avLst/>
          </a:prstGeom>
        </p:spPr>
        <p:txBody>
          <a:bodyPr/>
          <a:lstStyle>
            <a:lvl1pPr indent="-612000" algn="l">
              <a:buFont typeface="Symbol" pitchFamily="18" charset="2"/>
              <a:buChar char="-"/>
              <a:defRPr sz="3200"/>
            </a:lvl1pPr>
            <a:lvl2pPr algn="l">
              <a:buFont typeface="Symbol" pitchFamily="18" charset="2"/>
              <a:buChar char="-"/>
              <a:defRPr sz="3200"/>
            </a:lvl2pPr>
            <a:lvl3pPr algn="l">
              <a:buFont typeface="Symbol" pitchFamily="18" charset="2"/>
              <a:buChar char="-"/>
              <a:defRPr/>
            </a:lvl3pPr>
            <a:lvl4pPr algn="l">
              <a:buFont typeface="Symbol" pitchFamily="18" charset="2"/>
              <a:buChar char="-"/>
              <a:defRPr sz="3200"/>
            </a:lvl4pPr>
            <a:lvl5pPr algn="l">
              <a:buFont typeface="Symbol" pitchFamily="18" charset="2"/>
              <a:buChar char="-"/>
              <a:defRPr sz="32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A7521A4D-CADD-4E1C-A5EB-AFB9001DCBBA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1403648" y="1019175"/>
            <a:ext cx="7200800" cy="5074121"/>
          </a:xfrm>
          <a:prstGeom prst="rect">
            <a:avLst/>
          </a:prstGeom>
        </p:spPr>
        <p:txBody>
          <a:bodyPr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 smtClean="0"/>
              <a:t>Inhaltsverzeichnis</a:t>
            </a:r>
          </a:p>
          <a:p>
            <a:pPr lvl="0"/>
            <a:endParaRPr lang="de-DE" dirty="0" smtClean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71FD9D86-54DA-4E68-8D05-63AD3B33DBFB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99586" y="1019175"/>
            <a:ext cx="7200000" cy="507412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5950200" y="481696"/>
            <a:ext cx="271930" cy="27193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6228000" y="457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400" dirty="0" smtClean="0"/>
              <a:t>Folie </a:t>
            </a:r>
            <a:fld id="{FCC15190-4377-41FB-A9D5-0DBBE26B0A5C}" type="slidenum">
              <a:rPr lang="de-CH" sz="1400" smtClean="0"/>
              <a:pPr marL="0" indent="0"/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79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0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de" smtClean="0"/>
              <a:pPr/>
              <a:t>‹Nr.›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51916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de" smtClean="0"/>
              <a:pPr/>
              <a:t>‹Nr.›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87628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  <p:sldLayoutId id="2147483678" r:id="rId7"/>
    <p:sldLayoutId id="2147483679" r:id="rId8"/>
    <p:sldLayoutId id="214748368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877188" y="4437112"/>
            <a:ext cx="6959224" cy="443770"/>
          </a:xfrm>
        </p:spPr>
        <p:txBody>
          <a:bodyPr/>
          <a:lstStyle/>
          <a:p>
            <a:r>
              <a:rPr lang="de-DE" dirty="0" smtClean="0"/>
              <a:t>ICT </a:t>
            </a:r>
            <a:r>
              <a:rPr lang="de-DE" dirty="0"/>
              <a:t>an Zürcher Volksschulen </a:t>
            </a:r>
            <a:r>
              <a:rPr lang="de-DE" dirty="0" smtClean="0"/>
              <a:t>2022</a:t>
            </a:r>
            <a:r>
              <a:rPr lang="de-DE" smtClean="0"/>
              <a:t>; </a:t>
            </a:r>
            <a:r>
              <a:rPr lang="de-DE" smtClean="0"/>
              <a:t>die </a:t>
            </a:r>
            <a:r>
              <a:rPr lang="de-DE" smtClean="0"/>
              <a:t>Konkretisierung</a:t>
            </a:r>
            <a:endParaRPr lang="de-DE" dirty="0"/>
          </a:p>
          <a:p>
            <a:pPr marL="0" indent="0"/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1854000" y="1916832"/>
            <a:ext cx="7005600" cy="1144800"/>
          </a:xfrm>
        </p:spPr>
        <p:txBody>
          <a:bodyPr/>
          <a:lstStyle/>
          <a:p>
            <a:r>
              <a:rPr lang="de-DE" sz="2800" dirty="0" smtClean="0"/>
              <a:t>Handlungsfelder</a:t>
            </a:r>
          </a:p>
          <a:p>
            <a:r>
              <a:rPr lang="de-DE" sz="2800" dirty="0" smtClean="0"/>
              <a:t>Aspekte</a:t>
            </a:r>
          </a:p>
          <a:p>
            <a:r>
              <a:rPr lang="de-DE" sz="2800" dirty="0" smtClean="0"/>
              <a:t>Prämissen</a:t>
            </a:r>
          </a:p>
          <a:p>
            <a:r>
              <a:rPr lang="de-DE" sz="2800" dirty="0" smtClean="0"/>
              <a:t>Inhalte</a:t>
            </a:r>
          </a:p>
          <a:p>
            <a:r>
              <a:rPr lang="de-DE" sz="2800" dirty="0" smtClean="0"/>
              <a:t>Umsetzungsprozesse</a:t>
            </a:r>
            <a:endParaRPr lang="de-CH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im Internet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17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Basisinfrastruktur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3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Arbeitsgeräte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3472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</a:t>
            </a:r>
            <a:r>
              <a:rPr lang="de-DE" b="1" dirty="0"/>
              <a:t>Inhalt </a:t>
            </a:r>
            <a:r>
              <a:rPr lang="de-DE" b="1" dirty="0" smtClean="0"/>
              <a:t>Services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25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Schulentwicklung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8626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4: Inhalt Risikokultur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5114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im Internet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</a:t>
            </a:r>
            <a:r>
              <a:rPr lang="de-DE" b="1" dirty="0"/>
              <a:t>5</a:t>
            </a:r>
            <a:r>
              <a:rPr lang="de-DE" b="1" dirty="0" smtClean="0"/>
              <a:t>: Umsetzungsprozesse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3252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im Internet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1: Handlungsfelder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5939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</a:p>
          <a:p>
            <a:pPr algn="ctr"/>
            <a:endParaRPr lang="de-DE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Connectivity </a:t>
            </a:r>
            <a:r>
              <a:rPr lang="de-DE" sz="1400" b="1" dirty="0" smtClean="0">
                <a:solidFill>
                  <a:schemeClr val="bg1"/>
                </a:solidFill>
              </a:rPr>
              <a:t>– Netzwerk – AV-Medien – Multifunktionsgeräte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Arbeitsgeräte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Schuleigene Arbeitsgeräte – Persönliche Arbeitsgeräte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im Internet</a:t>
            </a:r>
            <a:endParaRPr lang="de-DE" b="1" dirty="0" smtClean="0">
              <a:solidFill>
                <a:schemeClr val="tx1"/>
              </a:solidFill>
            </a:endParaRP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Lernressourcen –  Pädagogische Services – </a:t>
            </a:r>
            <a:r>
              <a:rPr lang="de-DE" sz="1400" b="1" dirty="0" smtClean="0">
                <a:solidFill>
                  <a:schemeClr val="bg1"/>
                </a:solidFill>
              </a:rPr>
              <a:t>Verwaltungsservices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</a:p>
          <a:p>
            <a:pPr algn="ctr"/>
            <a:endParaRPr lang="de-DE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Lernkultur – Team – Qualifizierung – </a:t>
            </a:r>
            <a:r>
              <a:rPr lang="de-DE" sz="1400" b="1" dirty="0" smtClean="0">
                <a:solidFill>
                  <a:schemeClr val="bg1"/>
                </a:solidFill>
              </a:rPr>
              <a:t>Beratung– </a:t>
            </a:r>
            <a:r>
              <a:rPr lang="de-DE" sz="1400" b="1" dirty="0">
                <a:solidFill>
                  <a:schemeClr val="bg1"/>
                </a:solidFill>
              </a:rPr>
              <a:t>R</a:t>
            </a:r>
            <a:r>
              <a:rPr lang="de-DE" sz="1400" b="1" dirty="0" smtClean="0">
                <a:solidFill>
                  <a:schemeClr val="bg1"/>
                </a:solidFill>
              </a:rPr>
              <a:t>essourcen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Ziele – Handlungsbereiche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2: Zentrale Aspekte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3068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5085184"/>
            <a:ext cx="5832648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Basisinfrastruktur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4077072"/>
            <a:ext cx="5832648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Arbeitsgerät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03648" y="3068960"/>
            <a:ext cx="583264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Services im Internet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03648" y="2060848"/>
            <a:ext cx="583264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Schulentwicklung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5400000">
            <a:off x="5796136" y="3573016"/>
            <a:ext cx="3960440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Risikokultur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5635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Von allen Räumen der Schule aus besteht ein leistungsfähiger Zugang ins Internet auf der Basis einer professionellen Gebäudeverkabelung und </a:t>
            </a:r>
            <a:r>
              <a:rPr lang="de-DE" sz="1400" b="1" dirty="0" err="1" smtClean="0">
                <a:solidFill>
                  <a:schemeClr val="bg1"/>
                </a:solidFill>
              </a:rPr>
              <a:t>wLAN</a:t>
            </a:r>
            <a:r>
              <a:rPr lang="de-DE" sz="14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Die Schule setzt möglichst wenige, dafür leistungsfähige und </a:t>
            </a:r>
            <a:r>
              <a:rPr lang="de-DE" sz="1400" b="1" dirty="0">
                <a:solidFill>
                  <a:schemeClr val="bg1"/>
                </a:solidFill>
              </a:rPr>
              <a:t>über das </a:t>
            </a:r>
            <a:r>
              <a:rPr lang="de-DE" sz="1400" b="1" dirty="0" smtClean="0">
                <a:solidFill>
                  <a:schemeClr val="bg1"/>
                </a:solidFill>
              </a:rPr>
              <a:t>Schulnetzwerk zugängliche Multifunktionsgeräte ein.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Basisinfrastruktur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1382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Das Lernen und Lehren </a:t>
            </a:r>
            <a:r>
              <a:rPr lang="de-DE" sz="1400" b="1" dirty="0" smtClean="0">
                <a:solidFill>
                  <a:schemeClr val="bg1"/>
                </a:solidFill>
              </a:rPr>
              <a:t>in </a:t>
            </a:r>
            <a:r>
              <a:rPr lang="de-DE" sz="1400" b="1" dirty="0" smtClean="0">
                <a:solidFill>
                  <a:schemeClr val="bg1"/>
                </a:solidFill>
              </a:rPr>
              <a:t>und </a:t>
            </a:r>
            <a:r>
              <a:rPr lang="de-DE" sz="1400" b="1" dirty="0" err="1" smtClean="0">
                <a:solidFill>
                  <a:schemeClr val="bg1"/>
                </a:solidFill>
              </a:rPr>
              <a:t>ausserhalb</a:t>
            </a:r>
            <a:r>
              <a:rPr lang="de-DE" sz="1400" b="1" dirty="0" smtClean="0">
                <a:solidFill>
                  <a:schemeClr val="bg1"/>
                </a:solidFill>
              </a:rPr>
              <a:t> der Schule erfolgt mit persönlichen Arbeitsgeräten. 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Arbeitsgeräte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0935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Services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1181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Schulentwicklung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0787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03648" y="2060848"/>
            <a:ext cx="5832648" cy="3960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charset="0"/>
              <a:buChar char="•"/>
            </a:pPr>
            <a:endParaRPr lang="de-DE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400" b="1" dirty="0" smtClean="0">
                <a:solidFill>
                  <a:schemeClr val="bg1"/>
                </a:solidFill>
              </a:rPr>
              <a:t>…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Ebene 3: Prämissen Risikokultur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76878953"/>
      </p:ext>
    </p:extLst>
  </p:cSld>
  <p:clrMapOvr>
    <a:masterClrMapping/>
  </p:clrMapOvr>
</p:sld>
</file>

<file path=ppt/theme/theme1.xml><?xml version="1.0" encoding="utf-8"?>
<a:theme xmlns:a="http://schemas.openxmlformats.org/drawingml/2006/main" name="e21af2e7-5045-4208-b1a5-2610beac4a3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e478f8-1ca4-4b25-8b5b-f94ab3b11163.potx" id="{81BD323D-A55D-4B1B-A5BB-33CC4B7186CC}" vid="{4E790E55-CAC3-4805-91A8-0713F3EF7E4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947f4ac0-ed28-495e-b0bd-27ee7bfb1c35" tId="30e478f8-1ca4-4b25-8b5b-f94ab3b11163" mtId="a2c9b700-86cd-4481-a17f-533fe9c504a2" tname="Elektronische Präsentation 4:3 mit Flagge" mode="NewDocument" colormode="None" lcid="2055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False"><![CDATA[846b76df-9dd5-41d8-8dad-dd0d76ffbe28]]></Text>
        <Image id="Profile.Org.HeaderLogoShort" row="0" column="0" columnspan="0" label="Profile.Org.HeaderLogoShort" locked="False" readonly="False" visible="False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row="0" column="0" columnspan="0" label="Profile.Org.Kanton" locked="False" readonly="False" visible="False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row="0" column="0" columnspan="0" label="Profile.Org.Logo" locked="False" readonly="False" visible="Fals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3" locked="False" label="Profile.Org.Postal.Country" readonly="False" visible="False"><![CDATA[Schweiz]]></Text>
        <Text id="Profile.Org.Postal.LZip" row="0" column="0" columnspan="0" multiline="False" multilinerows="3" locked="False" label="Profile.Org.Postal.LZip" readonly="False" visible="False"><![CDATA[CH]]></Text>
        <Text id="Profile.Org.Title" row="0" column="0" columnspan="0" multiline="False" multilinerows="3" locked="False" label="Profile.Org.Title" readonly="False" visible="False"><![CDATA[Kanton Zürich]]></Text>
        <Text id="Profile.User.Alias" row="0" column="0" columnspan="0" multiline="False" multilinerows="3" locked="False" label="Profile.User.Alias" readonly="False" visible="False"><![CDATA[ch]]></Text>
        <Text id="Profile.User.Email" row="0" column="0" columnspan="0" multiline="False" multilinerows="3" locked="False" label="Profile.User.Email" readonly="False" visible="False"><![CDATA[christian.hirt@edu-ict.ch]]></Text>
        <Text id="Profile.User.Fax" row="0" column="0" columnspan="0" multiline="False" multilinerows="3" locked="False" label="Profile.User.Fax" readonly="False" visible="False"><![CDATA[043 259 77 26]]></Text>
        <Text id="Profile.User.FirstName" row="0" column="0" columnspan="0" multiline="False" multilinerows="3" locked="False" label="Profile.User.FirstName" readonly="False" visible="False"><![CDATA[Christian]]></Text>
        <Text id="Profile.User.Function" row="0" column="0" columnspan="0" multiline="False" multilinerows="3" locked="False" label="Profile.User.Function" readonly="False" visible="False"><![CDATA[ ]]></Text>
        <Text id="Profile.User.LastName" row="0" column="0" columnspan="0" multiline="False" multilinerows="3" locked="False" label="Profile.User.LastName" readonly="False" visible="False"><![CDATA[Hirt]]></Text>
        <Text id="Profile.User.Mobile" row="0" column="0" columnspan="0" multiline="False" multilinerows="3" locked="False" label="Profile.User.Mobile" readonly="False" visible="False"><![CDATA[ ]]></Text>
        <Text id="Profile.User.OuLev1" row="0" column="0" columnspan="0" multiline="False" multilinerows="3" locked="False" label="Profile.User.OuLev1" readonly="False" visible="False"><![CDATA[Kanton Zürich]]></Text>
        <Text id="Profile.User.OuLev2" row="0" column="0" columnspan="0" multiline="False" multilinerows="3" locked="False" label="Profile.User.OuLev2" readonly="False" visible="False"><![CDATA[Bildungsdirektion]]></Text>
        <Text id="Profile.User.OuLev3" row="0" column="0" columnspan="0" multiline="False" multilinerows="3" locked="False" label="Profile.User.OuLev3" readonly="False" visible="False"><![CDATA[Mittelschul- und Berufsbildungsamt]]></Text>
        <Text id="Profile.User.OuLev4" row="0" column="0" columnspan="0" multiline="False" multilinerows="3" locked="False" label="Profile.User.OuLev4" readonly="False" visible="False"><![CDATA[Informatikabteilung ]]></Text>
        <Text id="Profile.User.OuMail" row="0" column="0" columnspan="0" multiline="False" multilinerows="3" locked="False" label="Profile.User.OuMail" readonly="False" visible="False"><![CDATA[ ]]></Text>
        <Text id="Profile.User.OuPhone" row="0" column="0" columnspan="0" multiline="False" multilinerows="3" locked="False" label="Profile.User.OuPhone" readonly="False" visible="False"><![CDATA[ ]]></Text>
        <Text id="Profile.User.Phone" row="0" column="0" columnspan="0" multiline="False" multilinerows="3" locked="False" label="Profile.User.Phone" readonly="False" visible="False"><![CDATA[043 259 77 08]]></Text>
        <Text id="Profile.User.Postal.City" row="0" column="0" columnspan="0" multiline="False" multilinerows="3" locked="False" label="Profile.User.Postal.City" readonly="False" visible="False"><![CDATA[Zürich]]></Text>
        <Text id="Profile.User.Postal.POBox" row="0" column="0" columnspan="0" multiline="False" multilinerows="3" locked="False" label="Profile.User.Postal.POBox" readonly="False" visible="False"><![CDATA[Postfach]]></Text>
        <Text id="Profile.User.Postal.Street" row="0" column="0" columnspan="0" multiline="False" multilinerows="3" locked="False" label="Profile.User.Postal.Street" readonly="False" visible="False"><![CDATA[Ausstellungsstrasse 80]]></Text>
        <Text id="Profile.User.Postal.Zip" row="0" column="0" columnspan="0" multiline="False" multilinerows="3" locked="False" label="Profile.User.Postal.Zip" readonly="False" visible="False"><![CDATA[8090]]></Text>
        <Text id="Profile.User.PresenceTime" row="0" column="0" columnspan="0" multiline="False" multilinerows="3" locked="False" label="Profile.User.PresenceTime" readonly="False" visible="False"><![CDATA[Di Nm + Do VM]]></Text>
        <Image id="Profile.User.Sign" row="0" column="0" columnspan="0" label="Profile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Profile.User.Title" row="0" column="0" columnspan="0" multiline="False" multilinerows="3" locked="False" label="Profile.User.Title" readonly="False" visible="False"><![CDATA[ ]]></Text>
        <Text id="Profile.User.Url" row="0" column="0" columnspan="0" multiline="False" multilinerows="3" locked="False" label="Profile.User.Url" readonly="False" visible="False"><![CDATA[www.edu-ict.ch]]></Text>
      </Profile>
      <Signer_0 windowwidth="0" windowheight="0" minwindowwidth="0" maxwindowwidth="0" minwindowheight="0" maxwindowheight="0">
        <Text id="Signer_0.Id" row="0" column="0" columnspan="0" multiline="False" multilinerows="3" locked="False" label="Signer_0.Id" readonly="False" visible="False"><![CDATA[846b76df-9dd5-41d8-8dad-dd0d76ffbe28]]></Text>
        <Text id="Signer_0.Org.Postal.Country" row="0" column="0" columnspan="0" multiline="False" multilinerows="3" locked="False" label="Signer_0.Org.Postal.Country" readonly="False" visible="False"><![CDATA[Schweiz]]></Text>
        <Text id="Signer_0.Org.Postal.LZip" row="0" column="0" columnspan="0" multiline="False" multilinerows="3" locked="False" label="Signer_0.Org.Postal.LZip" readonly="False" visible="False"><![CDATA[CH]]></Text>
        <Text id="Signer_0.Org.Title" row="0" column="0" columnspan="0" multiline="False" multilinerows="3" locked="False" label="Signer_0.Org.Title" readonly="False" visible="False"><![CDATA[Kanton Zürich]]></Text>
        <Text id="Signer_0.User.Alias" row="0" column="0" columnspan="0" multiline="False" multilinerows="3" locked="False" label="Signer_0.User.Alias" readonly="False" visible="False"><![CDATA[ch]]></Text>
        <Text id="Signer_0.User.Email" row="0" column="0" columnspan="0" multiline="False" multilinerows="3" locked="False" label="Signer_0.User.Email" readonly="False" visible="False"><![CDATA[christian.hirt@edu-ict.ch]]></Text>
        <Text id="Signer_0.User.Fax" row="0" column="0" columnspan="0" multiline="False" multilinerows="3" locked="False" label="Signer_0.User.Fax" readonly="False" visible="False"><![CDATA[043 259 77 26]]></Text>
        <Text id="Signer_0.User.FirstName" row="0" column="0" columnspan="0" multiline="False" multilinerows="3" locked="False" label="Signer_0.User.FirstName" readonly="False" visible="False"><![CDATA[Christian]]></Text>
        <Text id="Signer_0.User.Function" row="0" column="0" columnspan="0" multiline="False" multilinerows="3" locked="False" label="Signer_0.User.Function" readonly="False" visible="False"><![CDATA[ ]]></Text>
        <Text id="Signer_0.User.LastName" row="0" column="0" columnspan="0" multiline="False" multilinerows="3" locked="False" label="Signer_0.User.LastName" readonly="False" visible="False"><![CDATA[Hirt]]></Text>
        <Text id="Signer_0.User.Mobile" row="0" column="0" columnspan="0" multiline="False" multilinerows="3" locked="False" label="Signer_0.User.Mobile" readonly="False" visible="False"><![CDATA[ ]]></Text>
        <Text id="Signer_0.User.OuLev1" row="0" column="0" columnspan="0" multiline="False" multilinerows="3" locked="False" label="Signer_0.User.OuLev1" readonly="False" visible="False"><![CDATA[Kanton Zürich]]></Text>
        <Text id="Signer_0.User.OuLev2" row="0" column="0" columnspan="0" multiline="False" multilinerows="3" locked="False" label="Signer_0.User.OuLev2" readonly="False" visible="False"><![CDATA[Bildungsdirektion]]></Text>
        <Text id="Signer_0.User.OuLev3" row="0" column="0" columnspan="0" multiline="False" multilinerows="3" locked="False" label="Signer_0.User.OuLev3" readonly="False" visible="False"><![CDATA[Mittelschul- und Berufsbildungsamt]]></Text>
        <Text id="Signer_0.User.OuLev4" row="0" column="0" columnspan="0" multiline="False" multilinerows="3" locked="False" label="Signer_0.User.OuLev4" readonly="False" visible="False"><![CDATA[Informatikabteilung ]]></Text>
        <Text id="Signer_0.User.OuMail" row="0" column="0" columnspan="0" multiline="False" multilinerows="3" locked="False" label="Signer_0.User.OuMail" readonly="False" visible="False"><![CDATA[ ]]></Text>
        <Text id="Signer_0.User.OuPhone" row="0" column="0" columnspan="0" multiline="False" multilinerows="3" locked="False" label="Signer_0.User.OuPhone" readonly="False" visible="False"><![CDATA[ ]]></Text>
        <Text id="Signer_0.User.Phone" row="0" column="0" columnspan="0" multiline="False" multilinerows="3" locked="False" label="Signer_0.User.Phone" readonly="False" visible="False"><![CDATA[043 259 77 08]]></Text>
        <Text id="Signer_0.User.Postal.City" row="0" column="0" columnspan="0" multiline="False" multilinerows="3" locked="False" label="Signer_0.User.Postal.City" readonly="False" visible="False"><![CDATA[Zürich]]></Text>
        <Text id="Signer_0.User.Postal.POBox" row="0" column="0" columnspan="0" multiline="False" multilinerows="3" locked="False" label="Signer_0.User.Postal.POBox" readonly="False" visible="False"><![CDATA[Postfach]]></Text>
        <Text id="Signer_0.User.Postal.Street" row="0" column="0" columnspan="0" multiline="False" multilinerows="3" locked="False" label="Signer_0.User.Postal.Street" readonly="False" visible="False"><![CDATA[Ausstellungsstrasse 80]]></Text>
        <Text id="Signer_0.User.Postal.Zip" row="0" column="0" columnspan="0" multiline="False" multilinerows="3" locked="False" label="Signer_0.User.Postal.Zip" readonly="False" visible="False"><![CDATA[8090]]></Text>
        <Text id="Signer_0.User.PresenceTime" row="0" column="0" columnspan="0" multiline="False" multilinerows="3" locked="False" label="Signer_0.User.PresenceTime" readonly="False" visible="False"><![CDATA[Di Nm + Do VM]]></Text>
        <Image id="Signer_0.User.Sign" row="0" column="0" columnspan="0" label="Signer_0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0.User.Title" row="0" column="0" columnspan="0" multiline="False" multilinerows="3" locked="False" label="Signer_0.User.Title" readonly="False" visible="False"><![CDATA[ ]]></Text>
        <Text id="Signer_0.User.Url" row="0" column="0" columnspan="0" multiline="False" multilinerows="3" locked="False" label="Signer_0.User.Url" readonly="False" visible="False"><![CDATA[www.edu-ict.ch]]></Text>
      </Signer_0>
      <Signer_1 windowwidth="0" windowheight="0" minwindowwidth="0" maxwindowwidth="0" minwindowheight="0" maxwindowheight="0">
        <Text id="Signer_1.Id" row="0" column="0" columnspan="0" multiline="False" multilinerows="3" locked="False" label="Signer_1.Id" readonly="False" visible="False"><![CDATA[00000000-0000-0000-0000-000000000000]]></Text>
        <Text id="Signer_1.Org.Postal.Country" row="0" column="0" columnspan="0" multiline="False" multilinerows="3" locked="False" label="Signer_1.Org.Postal.Country" readonly="False" visible="False"><![CDATA[ ]]></Text>
        <Text id="Signer_1.Org.Postal.LZip" row="0" column="0" columnspan="0" multiline="False" multilinerows="3" locked="False" label="Signer_1.Org.Postal.LZip" readonly="False" visible="False"><![CDATA[ ]]></Text>
        <Text id="Signer_1.Org.Title" row="0" column="0" columnspan="0" multiline="False" multilinerows="3" locked="False" label="Signer_1.Org.Title" readonly="False" visible="False"><![CDATA[ ]]></Text>
        <Text id="Signer_1.User.Alias" row="0" column="0" columnspan="0" multiline="False" multilinerows="3" locked="False" label="Signer_1.User.Alias" readonly="False" visible="False"><![CDATA[ ]]></Text>
        <Text id="Signer_1.User.Email" row="0" column="0" columnspan="0" multiline="False" multilinerows="3" locked="False" label="Signer_1.User.Email" readonly="False" visible="False"><![CDATA[ ]]></Text>
        <Text id="Signer_1.User.Fax" row="0" column="0" columnspan="0" multiline="False" multilinerows="3" locked="False" label="Signer_1.User.Fax" readonly="False" visible="False"><![CDATA[ ]]></Text>
        <Text id="Signer_1.User.FirstName" row="0" column="0" columnspan="0" multiline="False" multilinerows="3" locked="False" label="Signer_1.User.FirstName" readonly="False" visible="False"><![CDATA[ ]]></Text>
        <Text id="Signer_1.User.Function" row="0" column="0" columnspan="0" multiline="False" multilinerows="3" locked="False" label="Signer_1.User.Function" readonly="False" visible="False"><![CDATA[ ]]></Text>
        <Text id="Signer_1.User.LastName" row="0" column="0" columnspan="0" multiline="False" multilinerows="3" locked="False" label="Signer_1.User.LastName" readonly="False" visible="False"><![CDATA[ ]]></Text>
        <Text id="Signer_1.User.Mobile" row="0" column="0" columnspan="0" multiline="False" multilinerows="3" locked="False" label="Signer_1.User.Mobile" readonly="False" visible="False"><![CDATA[ ]]></Text>
        <Text id="Signer_1.User.OuLev1" row="0" column="0" columnspan="0" multiline="False" multilinerows="3" locked="False" label="Signer_1.User.OuLev1" readonly="False" visible="False"><![CDATA[ ]]></Text>
        <Text id="Signer_1.User.OuLev2" row="0" column="0" columnspan="0" multiline="False" multilinerows="3" locked="False" label="Signer_1.User.OuLev2" readonly="False" visible="False"><![CDATA[ ]]></Text>
        <Text id="Signer_1.User.OuLev3" row="0" column="0" columnspan="0" multiline="False" multilinerows="3" locked="False" label="Signer_1.User.OuLev3" readonly="False" visible="False"><![CDATA[ ]]></Text>
        <Text id="Signer_1.User.OuLev4" row="0" column="0" columnspan="0" multiline="False" multilinerows="3" locked="False" label="Signer_1.User.OuLev4" readonly="False" visible="False"><![CDATA[ ]]></Text>
        <Text id="Signer_1.User.OuMail" row="0" column="0" columnspan="0" multiline="False" multilinerows="3" locked="False" label="Signer_1.User.OuMail" readonly="False" visible="False"><![CDATA[ ]]></Text>
        <Text id="Signer_1.User.OuPhone" row="0" column="0" columnspan="0" multiline="False" multilinerows="3" locked="False" label="Signer_1.User.OuPhone" readonly="False" visible="False"><![CDATA[ ]]></Text>
        <Text id="Signer_1.User.Phone" row="0" column="0" columnspan="0" multiline="False" multilinerows="3" locked="False" label="Signer_1.User.Phone" readonly="False" visible="False"><![CDATA[ ]]></Text>
        <Text id="Signer_1.User.Postal.City" row="0" column="0" columnspan="0" multiline="False" multilinerows="3" locked="False" label="Signer_1.User.Postal.City" readonly="False" visible="False"><![CDATA[ ]]></Text>
        <Text id="Signer_1.User.Postal.POBox" row="0" column="0" columnspan="0" multiline="False" multilinerows="3" locked="False" label="Signer_1.User.Postal.POBox" readonly="False" visible="False"><![CDATA[ ]]></Text>
        <Text id="Signer_1.User.Postal.Street" row="0" column="0" columnspan="0" multiline="False" multilinerows="3" locked="False" label="Signer_1.User.Postal.Street" readonly="False" visible="False"><![CDATA[ ]]></Text>
        <Text id="Signer_1.User.Postal.Zip" row="0" column="0" columnspan="0" multiline="False" multilinerows="3" locked="False" label="Signer_1.User.Postal.Zip" readonly="False" visible="False"><![CDATA[ ]]></Text>
        <Text id="Signer_1.User.PresenceTime" row="0" column="0" columnspan="0" multiline="False" multilinerows="3" locked="False" label="Signer_1.User.PresenceTime" readonly="False" visible="False"><![CDATA[ ]]></Text>
        <Image id="Signer_1.User.Sign" row="0" column="0" columnspan="0" label="Signer_1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1.User.Title" row="0" column="0" columnspan="0" multiline="False" multilinerows="3" locked="False" label="Signer_1.User.Title" readonly="False" visible="False"><![CDATA[ ]]></Text>
        <Text id="Signer_1.User.Url" row="0" column="0" columnspan="0" multiline="False" multilinerows="3" locked="False" label="Signer_1.User.Url" readonly="False" visible="False"><![CDATA[ ]]></Text>
      </Signer_1>
      <Signer_2 windowwidth="0" windowheight="0" minwindowwidth="0" maxwindowwidth="0" minwindowheight="0" maxwindowheight="0">
        <Text id="Signer_2.Id" row="0" column="0" columnspan="0" multiline="False" multilinerows="3" locked="False" label="Signer_2.Id" readonly="False" visible="False"><![CDATA[00000000-0000-0000-0000-000000000000]]></Text>
        <Text id="Signer_2.Org.Postal.Country" row="0" column="0" columnspan="0" multiline="False" multilinerows="3" locked="False" label="Signer_2.Org.Postal.Country" readonly="False" visible="False"><![CDATA[ ]]></Text>
        <Text id="Signer_2.Org.Postal.LZip" row="0" column="0" columnspan="0" multiline="False" multilinerows="3" locked="False" label="Signer_2.Org.Postal.LZip" readonly="False" visible="False"><![CDATA[ ]]></Text>
        <Text id="Signer_2.Org.Title" row="0" column="0" columnspan="0" multiline="False" multilinerows="3" locked="False" label="Signer_2.Org.Title" readonly="False" visible="False"><![CDATA[ ]]></Text>
        <Text id="Signer_2.User.Alias" row="0" column="0" columnspan="0" multiline="False" multilinerows="3" locked="False" label="Signer_2.User.Alias" readonly="False" visible="False"><![CDATA[ ]]></Text>
        <Text id="Signer_2.User.Email" row="0" column="0" columnspan="0" multiline="False" multilinerows="3" locked="False" label="Signer_2.User.Email" readonly="False" visible="False"><![CDATA[ ]]></Text>
        <Text id="Signer_2.User.Fax" row="0" column="0" columnspan="0" multiline="False" multilinerows="3" locked="False" label="Signer_2.User.Fax" readonly="False" visible="False"><![CDATA[ ]]></Text>
        <Text id="Signer_2.User.FirstName" row="0" column="0" columnspan="0" multiline="False" multilinerows="3" locked="False" label="Signer_2.User.FirstName" readonly="False" visible="False"><![CDATA[ ]]></Text>
        <Text id="Signer_2.User.Function" row="0" column="0" columnspan="0" multiline="False" multilinerows="3" locked="False" label="Signer_2.User.Function" readonly="False" visible="False"><![CDATA[ ]]></Text>
        <Text id="Signer_2.User.LastName" row="0" column="0" columnspan="0" multiline="False" multilinerows="3" locked="False" label="Signer_2.User.LastName" readonly="False" visible="False"><![CDATA[ ]]></Text>
        <Text id="Signer_2.User.Mobile" row="0" column="0" columnspan="0" multiline="False" multilinerows="3" locked="False" label="Signer_2.User.Mobile" readonly="False" visible="False"><![CDATA[ ]]></Text>
        <Text id="Signer_2.User.OuLev1" row="0" column="0" columnspan="0" multiline="False" multilinerows="3" locked="False" label="Signer_2.User.OuLev1" readonly="False" visible="False"><![CDATA[ ]]></Text>
        <Text id="Signer_2.User.OuLev2" row="0" column="0" columnspan="0" multiline="False" multilinerows="3" locked="False" label="Signer_2.User.OuLev2" readonly="False" visible="False"><![CDATA[ ]]></Text>
        <Text id="Signer_2.User.OuLev3" row="0" column="0" columnspan="0" multiline="False" multilinerows="3" locked="False" label="Signer_2.User.OuLev3" readonly="False" visible="False"><![CDATA[ ]]></Text>
        <Text id="Signer_2.User.OuLev4" row="0" column="0" columnspan="0" multiline="False" multilinerows="3" locked="False" label="Signer_2.User.OuLev4" readonly="False" visible="False"><![CDATA[ ]]></Text>
        <Text id="Signer_2.User.OuMail" row="0" column="0" columnspan="0" multiline="False" multilinerows="3" locked="False" label="Signer_2.User.OuMail" readonly="False" visible="False"><![CDATA[ ]]></Text>
        <Text id="Signer_2.User.OuPhone" row="0" column="0" columnspan="0" multiline="False" multilinerows="3" locked="False" label="Signer_2.User.OuPhone" readonly="False" visible="False"><![CDATA[ ]]></Text>
        <Text id="Signer_2.User.Phone" row="0" column="0" columnspan="0" multiline="False" multilinerows="3" locked="False" label="Signer_2.User.Phone" readonly="False" visible="False"><![CDATA[ ]]></Text>
        <Text id="Signer_2.User.Postal.City" row="0" column="0" columnspan="0" multiline="False" multilinerows="3" locked="False" label="Signer_2.User.Postal.City" readonly="False" visible="False"><![CDATA[ ]]></Text>
        <Text id="Signer_2.User.Postal.POBox" row="0" column="0" columnspan="0" multiline="False" multilinerows="3" locked="False" label="Signer_2.User.Postal.POBox" readonly="False" visible="False"><![CDATA[ ]]></Text>
        <Text id="Signer_2.User.Postal.Street" row="0" column="0" columnspan="0" multiline="False" multilinerows="3" locked="False" label="Signer_2.User.Postal.Street" readonly="False" visible="False"><![CDATA[ ]]></Text>
        <Text id="Signer_2.User.Postal.Zip" row="0" column="0" columnspan="0" multiline="False" multilinerows="3" locked="False" label="Signer_2.User.Postal.Zip" readonly="False" visible="False"><![CDATA[ ]]></Text>
        <Text id="Signer_2.User.PresenceTime" row="0" column="0" columnspan="0" multiline="False" multilinerows="3" locked="False" label="Signer_2.User.PresenceTime" readonly="False" visible="False"><![CDATA[ ]]></Text>
        <Image id="Signer_2.User.Sign" row="0" column="0" columnspan="0" label="Signer_2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2.User.Title" row="0" column="0" columnspan="0" multiline="False" multilinerows="3" locked="False" label="Signer_2.User.Title" readonly="False" visible="False"><![CDATA[ ]]></Text>
        <Text id="Signer_2.User.Url" row="0" column="0" columnspan="0" multiline="False" multilinerows="3" locked="False" label="Signer_2.User.Url" readonly="False" visible="False"><![CDATA[ ]]></Text>
      </Signer_2>
      <Parameter windowwidth="750" windowheight="0" minwindowwidth="0" maxwindowwidth="0" minwindowheight="0" maxwindowheight="0">
        <CheckBox id="DocParam.ChbDirektionAmt" row="1" column="1" columnspan="1" isinputenabled="False" locked="False" label="Direktion / Amt / OE" readonly="False" visible="True">true</CheckBox>
        <Text id="TextDocParam.ChbDirektionAmt" row="0" column="0" columnspan="0" multiline="False" multilinerows="3" locked="False" label="Direktion / Amt / OEtext" readonly="False" visible="False"><![CDATA[Direktion / Amt / OE]]></Text>
        <Text id="DocParam.Organisation" row="0" column="1" columnspan="3" multiline="False" multilinerows="3" locked="False" label="Amt / OE" readonly="False" visible="True"><![CDATA[ ]]></Text>
        <Text id="Special.CheckboxGroupViewList" row="0" column="0" columnspan="0" multiline="False" multilinerows="3" locked="False" label="Special.CheckboxGroupViewList" readonly="False" visible="False"><![CDATA[▪ Direktion / Amt / OE]]></Text>
        <Text id="Special.CheckboxGroupViewBox" row="0" column="0" columnspan="0" multiline="False" multilinerows="3" locked="False" label="Special.CheckboxGroupViewBox" readonly="False" visible="False"><![CDATA[⊠]]></Text>
        <Text id="Special.CheckboxGroupViewText" row="0" column="0" columnspan="0" multiline="False" multilinerows="3" locked="False" label="Special.CheckboxGroupViewText" readonly="False" visible="False"><![CDATA[Direktion / Amt / OE]]></Text>
        <Text id="Special.CheckboxGroupViewBoxAndText" row="0" column="0" columnspan="0" multiline="False" multilinerows="3" locked="False" label="Special.CheckboxGroupViewBoxAndText" readonly="False" visible="False"><![CDATA[⊠ Direktion / Amt / OE]]></Text>
      </Parameter>
      <Scripting windowwidth="0" windowheight="0" minwindowwidth="0" maxwindowwidth="0" minwindowheight="0" maxwindowheight="0">
        <Text id="CustomElements.Presentation.Header.Script1" row="0" column="0" columnspan="0" multiline="False" multilinerows="3" locked="False" label="CustomElements.Presentation.Header.Script1" readonly="False" visible="False"><![CDATA[Kanton Zürich
Bildungsdirektion]]></Text>
        <Text id="CustomElements.Presentation.Header.Script2" row="0" column="0" columnspan="0" multiline="False" multilinerows="3" locked="False" label="CustomElements.Presentation.Header.Script2" readonly="False" visible="False"><![CDATA[ ]]></Text>
        <Text id="CustomElements.Presentation.Header.Script3" row="0" column="0" columnspan="0" multiline="False" multilinerows="3" locked="False" label="CustomElements.Presentation.Header.Script3" readonly="False" visible="False"><![CDATA[ ]]></Text>
        <Text id="CustomElements.Presentation.Presenter" row="0" column="0" columnspan="0" multiline="False" multilinerows="3" locked="False" label="CustomElements.Presentation.Presenter" readonly="False" visible="False"><![CDATA[ ]]></Text>
        <Text id="CustomElements.Presentation.LocationDate" row="0" column="0" columnspan="0" multiline="False" multilinerows="3" locked="False" label="CustomElements.Presentation.LocationDate" readonly="False" visible="False"><![CDATA[ ]]></Text>
        <Text id="CustomElements.Presentation.Header.Block" row="0" column="0" columnspan="0" multiline="False" multilinerows="3" locked="False" label="CustomElements.Presentation.Header.Block" readonly="False" visible="False"><![CDATA[Christian Hirt]]></Text>
      </Scripting>
    </DataModel>
  </Content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Elektronische Präsentation 4 zu 3 mit Flagge</Template>
  <TotalTime>0</TotalTime>
  <Words>217</Words>
  <Application>Microsoft Office PowerPoint</Application>
  <PresentationFormat>Bildschirmpräsentation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e21af2e7-5045-4208-b1a5-2610beac4a37</vt:lpstr>
      <vt:lpstr>PowerPoint-Präsentation</vt:lpstr>
      <vt:lpstr>Ebene 1: Handlungsfelder</vt:lpstr>
      <vt:lpstr>Ebene 2: Zentrale Aspekte</vt:lpstr>
      <vt:lpstr>Ebene 3: Prämissen</vt:lpstr>
      <vt:lpstr>Ebene 3: Prämissen Basisinfrastruktur</vt:lpstr>
      <vt:lpstr>Ebene 3: Prämissen Arbeitsgeräte</vt:lpstr>
      <vt:lpstr>Ebene 3: Prämissen Services</vt:lpstr>
      <vt:lpstr>Ebene 3: Prämissen Schulentwicklung</vt:lpstr>
      <vt:lpstr>Ebene 3: Prämissen Risikokultur</vt:lpstr>
      <vt:lpstr>Ebene 4: Inhalt</vt:lpstr>
      <vt:lpstr>Ebene 4: Inhalt Basisinfrastruktur</vt:lpstr>
      <vt:lpstr>Ebene 4: Inhalt Arbeitsgeräte</vt:lpstr>
      <vt:lpstr>Ebene 4: Inhalt Services</vt:lpstr>
      <vt:lpstr>Ebene 4: Inhalt Schulentwicklung</vt:lpstr>
      <vt:lpstr>Ebene 4: Inhalt Risikokultur</vt:lpstr>
      <vt:lpstr>Ebene 5: Umsetzungsprozesse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Moser René</cp:lastModifiedBy>
  <cp:revision>252</cp:revision>
  <cp:lastPrinted>2016-06-27T11:55:13Z</cp:lastPrinted>
  <dcterms:created xsi:type="dcterms:W3CDTF">2015-06-03T07:11:31Z</dcterms:created>
  <dcterms:modified xsi:type="dcterms:W3CDTF">2017-03-17T13:10:45Z</dcterms:modified>
</cp:coreProperties>
</file>